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F1664-F2E2-4939-8E4F-E8044340E9CA}" v="11" dt="2025-07-08T13:28:44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co van Waardhuizen" userId="536f1707-15b1-49fb-ba25-fab88906ba51" providerId="ADAL" clId="{523F1664-F2E2-4939-8E4F-E8044340E9CA}"/>
    <pc:docChg chg="undo redo custSel addSld modSld">
      <pc:chgData name="Jacco van Waardhuizen" userId="536f1707-15b1-49fb-ba25-fab88906ba51" providerId="ADAL" clId="{523F1664-F2E2-4939-8E4F-E8044340E9CA}" dt="2025-07-09T08:26:13.196" v="278" actId="1076"/>
      <pc:docMkLst>
        <pc:docMk/>
      </pc:docMkLst>
      <pc:sldChg chg="addSp delSp modSp new mod setBg">
        <pc:chgData name="Jacco van Waardhuizen" userId="536f1707-15b1-49fb-ba25-fab88906ba51" providerId="ADAL" clId="{523F1664-F2E2-4939-8E4F-E8044340E9CA}" dt="2025-07-09T08:26:13.196" v="278" actId="1076"/>
        <pc:sldMkLst>
          <pc:docMk/>
          <pc:sldMk cId="2341107906" sldId="256"/>
        </pc:sldMkLst>
        <pc:spChg chg="mod">
          <ac:chgData name="Jacco van Waardhuizen" userId="536f1707-15b1-49fb-ba25-fab88906ba51" providerId="ADAL" clId="{523F1664-F2E2-4939-8E4F-E8044340E9CA}" dt="2025-07-08T13:12:04.926" v="44" actId="26606"/>
          <ac:spMkLst>
            <pc:docMk/>
            <pc:sldMk cId="2341107906" sldId="256"/>
            <ac:spMk id="2" creationId="{6C363265-ED92-0CE4-C8FB-BD002C294B81}"/>
          </ac:spMkLst>
        </pc:spChg>
        <pc:spChg chg="mod">
          <ac:chgData name="Jacco van Waardhuizen" userId="536f1707-15b1-49fb-ba25-fab88906ba51" providerId="ADAL" clId="{523F1664-F2E2-4939-8E4F-E8044340E9CA}" dt="2025-07-08T13:12:04.926" v="44" actId="26606"/>
          <ac:spMkLst>
            <pc:docMk/>
            <pc:sldMk cId="2341107906" sldId="256"/>
            <ac:spMk id="3" creationId="{AA47BF75-B74B-560F-1981-1C0123451440}"/>
          </ac:spMkLst>
        </pc:spChg>
        <pc:spChg chg="add del">
          <ac:chgData name="Jacco van Waardhuizen" userId="536f1707-15b1-49fb-ba25-fab88906ba51" providerId="ADAL" clId="{523F1664-F2E2-4939-8E4F-E8044340E9CA}" dt="2025-07-08T13:11:59.837" v="41" actId="26606"/>
          <ac:spMkLst>
            <pc:docMk/>
            <pc:sldMk cId="2341107906" sldId="256"/>
            <ac:spMk id="10" creationId="{9B7AD9F6-8CE7-4299-8FC6-328F4DCD3FF9}"/>
          </ac:spMkLst>
        </pc:spChg>
        <pc:spChg chg="add del">
          <ac:chgData name="Jacco van Waardhuizen" userId="536f1707-15b1-49fb-ba25-fab88906ba51" providerId="ADAL" clId="{523F1664-F2E2-4939-8E4F-E8044340E9CA}" dt="2025-07-08T13:11:59.837" v="41" actId="26606"/>
          <ac:spMkLst>
            <pc:docMk/>
            <pc:sldMk cId="2341107906" sldId="256"/>
            <ac:spMk id="12" creationId="{F49775AF-8896-43EE-92C6-83497D6DC56F}"/>
          </ac:spMkLst>
        </pc:spChg>
        <pc:spChg chg="add del">
          <ac:chgData name="Jacco van Waardhuizen" userId="536f1707-15b1-49fb-ba25-fab88906ba51" providerId="ADAL" clId="{523F1664-F2E2-4939-8E4F-E8044340E9CA}" dt="2025-07-08T13:12:04.916" v="43" actId="26606"/>
          <ac:spMkLst>
            <pc:docMk/>
            <pc:sldMk cId="2341107906" sldId="256"/>
            <ac:spMk id="14" creationId="{06DA9DF9-31F7-4056-B42E-878CC92417B8}"/>
          </ac:spMkLst>
        </pc:spChg>
        <pc:spChg chg="add">
          <ac:chgData name="Jacco van Waardhuizen" userId="536f1707-15b1-49fb-ba25-fab88906ba51" providerId="ADAL" clId="{523F1664-F2E2-4939-8E4F-E8044340E9CA}" dt="2025-07-08T13:12:04.926" v="44" actId="26606"/>
          <ac:spMkLst>
            <pc:docMk/>
            <pc:sldMk cId="2341107906" sldId="256"/>
            <ac:spMk id="16" creationId="{9B7AD9F6-8CE7-4299-8FC6-328F4DCD3FF9}"/>
          </ac:spMkLst>
        </pc:spChg>
        <pc:spChg chg="add">
          <ac:chgData name="Jacco van Waardhuizen" userId="536f1707-15b1-49fb-ba25-fab88906ba51" providerId="ADAL" clId="{523F1664-F2E2-4939-8E4F-E8044340E9CA}" dt="2025-07-08T13:12:04.926" v="44" actId="26606"/>
          <ac:spMkLst>
            <pc:docMk/>
            <pc:sldMk cId="2341107906" sldId="256"/>
            <ac:spMk id="17" creationId="{F49775AF-8896-43EE-92C6-83497D6DC56F}"/>
          </ac:spMkLst>
        </pc:spChg>
        <pc:picChg chg="add mod">
          <ac:chgData name="Jacco van Waardhuizen" userId="536f1707-15b1-49fb-ba25-fab88906ba51" providerId="ADAL" clId="{523F1664-F2E2-4939-8E4F-E8044340E9CA}" dt="2025-07-09T08:26:13.196" v="278" actId="1076"/>
          <ac:picMkLst>
            <pc:docMk/>
            <pc:sldMk cId="2341107906" sldId="256"/>
            <ac:picMk id="5" creationId="{C90BD66D-5A1B-A00A-C5A9-A9E6D29F2A38}"/>
          </ac:picMkLst>
        </pc:picChg>
      </pc:sldChg>
      <pc:sldChg chg="addSp modSp new mod">
        <pc:chgData name="Jacco van Waardhuizen" userId="536f1707-15b1-49fb-ba25-fab88906ba51" providerId="ADAL" clId="{523F1664-F2E2-4939-8E4F-E8044340E9CA}" dt="2025-07-08T13:17:12.364" v="155" actId="1076"/>
        <pc:sldMkLst>
          <pc:docMk/>
          <pc:sldMk cId="1435929816" sldId="257"/>
        </pc:sldMkLst>
        <pc:spChg chg="add mod">
          <ac:chgData name="Jacco van Waardhuizen" userId="536f1707-15b1-49fb-ba25-fab88906ba51" providerId="ADAL" clId="{523F1664-F2E2-4939-8E4F-E8044340E9CA}" dt="2025-07-08T13:16:23.606" v="79" actId="1076"/>
          <ac:spMkLst>
            <pc:docMk/>
            <pc:sldMk cId="1435929816" sldId="257"/>
            <ac:spMk id="4" creationId="{7983438D-38BE-AB71-9DF6-F9B97F497893}"/>
          </ac:spMkLst>
        </pc:spChg>
        <pc:spChg chg="add mod">
          <ac:chgData name="Jacco van Waardhuizen" userId="536f1707-15b1-49fb-ba25-fab88906ba51" providerId="ADAL" clId="{523F1664-F2E2-4939-8E4F-E8044340E9CA}" dt="2025-07-08T13:17:12.364" v="155" actId="1076"/>
          <ac:spMkLst>
            <pc:docMk/>
            <pc:sldMk cId="1435929816" sldId="257"/>
            <ac:spMk id="5" creationId="{5016FD9D-FD72-36F9-1554-1EF3234A4950}"/>
          </ac:spMkLst>
        </pc:spChg>
        <pc:spChg chg="add mod">
          <ac:chgData name="Jacco van Waardhuizen" userId="536f1707-15b1-49fb-ba25-fab88906ba51" providerId="ADAL" clId="{523F1664-F2E2-4939-8E4F-E8044340E9CA}" dt="2025-07-08T13:17:09.484" v="154" actId="1076"/>
          <ac:spMkLst>
            <pc:docMk/>
            <pc:sldMk cId="1435929816" sldId="257"/>
            <ac:spMk id="6" creationId="{7D7A7FF2-74CC-01FB-6AE6-3578E25ADE09}"/>
          </ac:spMkLst>
        </pc:spChg>
        <pc:picChg chg="add mod">
          <ac:chgData name="Jacco van Waardhuizen" userId="536f1707-15b1-49fb-ba25-fab88906ba51" providerId="ADAL" clId="{523F1664-F2E2-4939-8E4F-E8044340E9CA}" dt="2025-07-08T13:14:54.612" v="51" actId="14100"/>
          <ac:picMkLst>
            <pc:docMk/>
            <pc:sldMk cId="1435929816" sldId="257"/>
            <ac:picMk id="3" creationId="{E6D28696-5076-D7DA-78CC-8EE09F835199}"/>
          </ac:picMkLst>
        </pc:picChg>
      </pc:sldChg>
      <pc:sldChg chg="addSp modSp new mod">
        <pc:chgData name="Jacco van Waardhuizen" userId="536f1707-15b1-49fb-ba25-fab88906ba51" providerId="ADAL" clId="{523F1664-F2E2-4939-8E4F-E8044340E9CA}" dt="2025-07-08T13:26:24.302" v="234" actId="1076"/>
        <pc:sldMkLst>
          <pc:docMk/>
          <pc:sldMk cId="735770244" sldId="258"/>
        </pc:sldMkLst>
        <pc:spChg chg="add mod">
          <ac:chgData name="Jacco van Waardhuizen" userId="536f1707-15b1-49fb-ba25-fab88906ba51" providerId="ADAL" clId="{523F1664-F2E2-4939-8E4F-E8044340E9CA}" dt="2025-07-08T13:26:24.302" v="234" actId="1076"/>
          <ac:spMkLst>
            <pc:docMk/>
            <pc:sldMk cId="735770244" sldId="258"/>
            <ac:spMk id="4" creationId="{7CB658B2-3F71-9542-16FC-6A804130F877}"/>
          </ac:spMkLst>
        </pc:spChg>
        <pc:picChg chg="add mod">
          <ac:chgData name="Jacco van Waardhuizen" userId="536f1707-15b1-49fb-ba25-fab88906ba51" providerId="ADAL" clId="{523F1664-F2E2-4939-8E4F-E8044340E9CA}" dt="2025-07-08T13:26:19.974" v="233" actId="1076"/>
          <ac:picMkLst>
            <pc:docMk/>
            <pc:sldMk cId="735770244" sldId="258"/>
            <ac:picMk id="2" creationId="{16AD3129-49C5-D9BD-E914-C7BC34243543}"/>
          </ac:picMkLst>
        </pc:picChg>
        <pc:picChg chg="add mod">
          <ac:chgData name="Jacco van Waardhuizen" userId="536f1707-15b1-49fb-ba25-fab88906ba51" providerId="ADAL" clId="{523F1664-F2E2-4939-8E4F-E8044340E9CA}" dt="2025-07-08T13:25:23.154" v="174" actId="1076"/>
          <ac:picMkLst>
            <pc:docMk/>
            <pc:sldMk cId="735770244" sldId="258"/>
            <ac:picMk id="3" creationId="{0588BE53-9C2C-7988-3124-EF462C3E771E}"/>
          </ac:picMkLst>
        </pc:picChg>
      </pc:sldChg>
      <pc:sldChg chg="addSp delSp modSp new mod setBg">
        <pc:chgData name="Jacco van Waardhuizen" userId="536f1707-15b1-49fb-ba25-fab88906ba51" providerId="ADAL" clId="{523F1664-F2E2-4939-8E4F-E8044340E9CA}" dt="2025-07-08T13:21:06.179" v="162"/>
        <pc:sldMkLst>
          <pc:docMk/>
          <pc:sldMk cId="377050639" sldId="259"/>
        </pc:sldMkLst>
        <pc:spChg chg="del">
          <ac:chgData name="Jacco van Waardhuizen" userId="536f1707-15b1-49fb-ba25-fab88906ba51" providerId="ADAL" clId="{523F1664-F2E2-4939-8E4F-E8044340E9CA}" dt="2025-07-08T13:17:56.858" v="158" actId="478"/>
          <ac:spMkLst>
            <pc:docMk/>
            <pc:sldMk cId="377050639" sldId="259"/>
            <ac:spMk id="2" creationId="{ECF8D300-8B08-DAF2-3CC6-362686A60AB2}"/>
          </ac:spMkLst>
        </pc:spChg>
        <pc:spChg chg="del">
          <ac:chgData name="Jacco van Waardhuizen" userId="536f1707-15b1-49fb-ba25-fab88906ba51" providerId="ADAL" clId="{523F1664-F2E2-4939-8E4F-E8044340E9CA}" dt="2025-07-08T13:18:00.191" v="159" actId="478"/>
          <ac:spMkLst>
            <pc:docMk/>
            <pc:sldMk cId="377050639" sldId="259"/>
            <ac:spMk id="3" creationId="{648C2F3F-B285-CFA7-9E0C-FA87AE5EF824}"/>
          </ac:spMkLst>
        </pc:spChg>
        <pc:spChg chg="add">
          <ac:chgData name="Jacco van Waardhuizen" userId="536f1707-15b1-49fb-ba25-fab88906ba51" providerId="ADAL" clId="{523F1664-F2E2-4939-8E4F-E8044340E9CA}" dt="2025-07-08T13:20:41.132" v="161" actId="26606"/>
          <ac:spMkLst>
            <pc:docMk/>
            <pc:sldMk cId="377050639" sldId="259"/>
            <ac:spMk id="10" creationId="{AB8C311F-7253-4AED-9701-7FC0708C41C7}"/>
          </ac:spMkLst>
        </pc:spChg>
        <pc:spChg chg="add">
          <ac:chgData name="Jacco van Waardhuizen" userId="536f1707-15b1-49fb-ba25-fab88906ba51" providerId="ADAL" clId="{523F1664-F2E2-4939-8E4F-E8044340E9CA}" dt="2025-07-08T13:20:41.132" v="161" actId="26606"/>
          <ac:spMkLst>
            <pc:docMk/>
            <pc:sldMk cId="377050639" sldId="259"/>
            <ac:spMk id="12" creationId="{E2384209-CB15-4CDF-9D31-C44FD9A3F20D}"/>
          </ac:spMkLst>
        </pc:spChg>
        <pc:spChg chg="add">
          <ac:chgData name="Jacco van Waardhuizen" userId="536f1707-15b1-49fb-ba25-fab88906ba51" providerId="ADAL" clId="{523F1664-F2E2-4939-8E4F-E8044340E9CA}" dt="2025-07-08T13:20:41.132" v="161" actId="26606"/>
          <ac:spMkLst>
            <pc:docMk/>
            <pc:sldMk cId="377050639" sldId="259"/>
            <ac:spMk id="14" creationId="{2633B3B5-CC90-43F0-8714-D31D1F3F0209}"/>
          </ac:spMkLst>
        </pc:spChg>
        <pc:spChg chg="add">
          <ac:chgData name="Jacco van Waardhuizen" userId="536f1707-15b1-49fb-ba25-fab88906ba51" providerId="ADAL" clId="{523F1664-F2E2-4939-8E4F-E8044340E9CA}" dt="2025-07-08T13:20:41.132" v="161" actId="26606"/>
          <ac:spMkLst>
            <pc:docMk/>
            <pc:sldMk cId="377050639" sldId="259"/>
            <ac:spMk id="16" creationId="{A8D57A06-A426-446D-B02C-A2DC6B62E45E}"/>
          </ac:spMkLst>
        </pc:spChg>
        <pc:picChg chg="add mod">
          <ac:chgData name="Jacco van Waardhuizen" userId="536f1707-15b1-49fb-ba25-fab88906ba51" providerId="ADAL" clId="{523F1664-F2E2-4939-8E4F-E8044340E9CA}" dt="2025-07-08T13:21:06.179" v="162"/>
          <ac:picMkLst>
            <pc:docMk/>
            <pc:sldMk cId="377050639" sldId="259"/>
            <ac:picMk id="5" creationId="{33C45E28-F74B-08F1-6E57-D83289F63E64}"/>
          </ac:picMkLst>
        </pc:picChg>
      </pc:sldChg>
      <pc:sldChg chg="addSp modSp new mod setBg">
        <pc:chgData name="Jacco van Waardhuizen" userId="536f1707-15b1-49fb-ba25-fab88906ba51" providerId="ADAL" clId="{523F1664-F2E2-4939-8E4F-E8044340E9CA}" dt="2025-07-08T13:29:32.946" v="277" actId="6549"/>
        <pc:sldMkLst>
          <pc:docMk/>
          <pc:sldMk cId="4039052974" sldId="260"/>
        </pc:sldMkLst>
        <pc:spChg chg="add mod">
          <ac:chgData name="Jacco van Waardhuizen" userId="536f1707-15b1-49fb-ba25-fab88906ba51" providerId="ADAL" clId="{523F1664-F2E2-4939-8E4F-E8044340E9CA}" dt="2025-07-08T13:28:44.081" v="245"/>
          <ac:spMkLst>
            <pc:docMk/>
            <pc:sldMk cId="4039052974" sldId="260"/>
            <ac:spMk id="4" creationId="{E5298999-F582-0CB7-F76B-9659CF008C85}"/>
          </ac:spMkLst>
        </pc:spChg>
        <pc:spChg chg="add mod">
          <ac:chgData name="Jacco van Waardhuizen" userId="536f1707-15b1-49fb-ba25-fab88906ba51" providerId="ADAL" clId="{523F1664-F2E2-4939-8E4F-E8044340E9CA}" dt="2025-07-08T13:29:32.946" v="277" actId="6549"/>
          <ac:spMkLst>
            <pc:docMk/>
            <pc:sldMk cId="4039052974" sldId="260"/>
            <ac:spMk id="6" creationId="{3331C83E-0A4F-206D-F745-3F12F12CB2FD}"/>
          </ac:spMkLst>
        </pc:spChg>
        <pc:grpChg chg="add">
          <ac:chgData name="Jacco van Waardhuizen" userId="536f1707-15b1-49fb-ba25-fab88906ba51" providerId="ADAL" clId="{523F1664-F2E2-4939-8E4F-E8044340E9CA}" dt="2025-07-08T13:27:35.334" v="239" actId="26606"/>
          <ac:grpSpMkLst>
            <pc:docMk/>
            <pc:sldMk cId="4039052974" sldId="260"/>
            <ac:grpSpMk id="8" creationId="{63737881-458F-40AD-B72B-B57D267DC423}"/>
          </ac:grpSpMkLst>
        </pc:grpChg>
        <pc:picChg chg="add mod">
          <ac:chgData name="Jacco van Waardhuizen" userId="536f1707-15b1-49fb-ba25-fab88906ba51" providerId="ADAL" clId="{523F1664-F2E2-4939-8E4F-E8044340E9CA}" dt="2025-07-08T13:28:48.716" v="247" actId="14100"/>
          <ac:picMkLst>
            <pc:docMk/>
            <pc:sldMk cId="4039052974" sldId="260"/>
            <ac:picMk id="3" creationId="{B1EEC16E-A165-C661-B005-8A8CDE6B14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F2C1D-5429-E425-20DF-5957FCB0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35CE1E8-759B-2842-58E0-9CBDA7948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8D41FD-66F5-62AC-623D-1183DF84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FC8A83-BCAF-0679-70DA-58EE5324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154ADF-EFE2-2EF2-8DFC-055899117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16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76BEA-78E1-84BC-BBDE-23AE6A31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9538C0-A567-CC9D-8467-C3430B8DF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25FE02-50CD-994D-CD25-D81F81C0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9A227A-2DEA-1AAA-4A88-AED671729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D29A66-1DD7-7251-4952-6E4D2638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88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EF45CB1-78E5-1444-8AED-B17739107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E2A4B37-66C4-FF5C-0751-2D9D76C3D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C19192-EDD9-06E6-37C7-E36C89710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BE9EF3-F72B-CFE8-BC9B-FE35622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5B7A85-1F7E-7CF3-9681-B4C69795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98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11E6F-BFCE-BA64-AE6E-04FB4259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92BF25-D399-C045-E143-C58F2A02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29FA7A-851A-192F-051F-E3045025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7D5579-814D-34B1-FD52-AE6529360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D5D6E3-B12D-8399-5FB2-D950D50A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06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AA0B6-3022-B0CF-7270-AD18D5EFF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EB2067-DC0E-C8C6-AEF7-B919003C1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0B4C51-A910-9B4D-17EE-7C7AFDEC2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8BB102-1E71-4AC5-3E2E-85475904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75D609-0343-9DAB-8DBA-751F94B4D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63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5F899-D474-BB96-1C1B-E33506CF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6FB6EC-A581-4083-F492-A2DA44B32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364EE1-6446-40AE-FB9D-CA1F3BE33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6F49EE-68E3-10AF-D254-2D1561A1B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705792-EE14-DFCA-708B-FA7F5FD72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B060C4-DE69-CCA3-56AC-4AC9A32EF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82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EDE9E-D392-3FC1-4058-D0F958FCB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5B6FAC-6590-64BC-FFA5-0ACE8B706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FB2068-3BFB-0D71-8F6F-2783AFF2A6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AB73F92-A2F7-2E84-91A5-F8E2E58ED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807541A-E4DC-AB89-A0BB-D77B61B9CE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EDC8CD0-7C41-B61F-40EB-EFAC8FCF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FC8637-F468-993B-A730-BC6607079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6FC4FF5-A6EB-B4DF-75F6-EB205D80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14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C3C97-CDDD-1A25-678F-C3E7DF75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AC051C8-0C11-6C87-52D2-D8C11CA9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4E87BF0-8DE7-E3F6-6116-BE5D0977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A5687EF-328B-8425-5580-3007B309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763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EBE455-7FCE-8FCD-33F1-EBC1E1E9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AB0798-3FAF-21F6-AD5C-EE81B45D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BCF9437-8D53-9A66-70E5-BBFA2B9E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63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51F6E-BEE4-719A-D21B-0B831788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17599A-C7AA-D5DD-00CE-7DE8EDC4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0509C4-D15D-3186-7B71-10DC0352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C152222-4C47-F209-2D88-887347D5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A3B7F5-9C9D-4BC7-EAFF-0DBC150D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2D7976-00CE-AF8C-5CF8-1A9648DA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2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3BD81-03D5-BFB6-011E-242071E0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F30D5EA-4CAD-C773-2E9A-568C8430D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18314A-3EEE-41BB-D8A1-070603899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09688C-1ABA-8C76-03A9-DA56B6C38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C8778B-0697-8408-B1CB-D1A5AD98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272BBD-E699-9669-17E5-51ED06C0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81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A24E467-E02E-A192-0BBE-131AE7B2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8403B5-D837-F32F-9164-80647C8BC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7C94C6-F370-6299-7E1B-20C6BA3E4D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7C6B91-CD12-457C-A9F1-0C5B330A50AF}" type="datetimeFigureOut">
              <a:rPr lang="nl-NL" smtClean="0"/>
              <a:t>9-7-2025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61DF22-F517-50C1-D3AD-EDD7EF3E1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C11637-E7D7-3562-9090-3F991E1A6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F82675-107D-471C-B01E-F9FE33FDD5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87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hooltv.nl/video-item/hoe-werkt-een-magneet-zelfs-de-aarde-is-een-magne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363265-ED92-0CE4-C8FB-BD002C294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l-NL" sz="5400" dirty="0" err="1"/>
              <a:t>Geomag</a:t>
            </a:r>
            <a:endParaRPr lang="nl-NL" sz="54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A47BF75-B74B-560F-1981-1C0123451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Bouwen met magneten en platen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verven, transport, hemel, raket&#10;&#10;Door AI gegenereerde inhoud is mogelijk onjuist.">
            <a:extLst>
              <a:ext uri="{FF2B5EF4-FFF2-40B4-BE49-F238E27FC236}">
                <a16:creationId xmlns:a16="http://schemas.microsoft.com/office/drawing/2014/main" id="{C90BD66D-5A1B-A00A-C5A9-A9E6D29F2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/>
          <a:stretch>
            <a:fillRect/>
          </a:stretch>
        </p:blipFill>
        <p:spPr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41107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33C45E28-F74B-08F1-6E57-D83289F6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888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nummer, symbool&#10;&#10;Door AI gegenereerde inhoud is mogelijk onjuist.">
            <a:extLst>
              <a:ext uri="{FF2B5EF4-FFF2-40B4-BE49-F238E27FC236}">
                <a16:creationId xmlns:a16="http://schemas.microsoft.com/office/drawing/2014/main" id="{E6D28696-5076-D7DA-78CC-8EE09F835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0925" y="-2655269"/>
            <a:ext cx="6893268" cy="1224888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983438D-38BE-AB71-9DF6-F9B97F497893}"/>
              </a:ext>
            </a:extLst>
          </p:cNvPr>
          <p:cNvSpPr txBox="1"/>
          <p:nvPr/>
        </p:nvSpPr>
        <p:spPr>
          <a:xfrm>
            <a:off x="7589519" y="376518"/>
            <a:ext cx="357154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/>
              <a:t>Metalen knikkers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016FD9D-FD72-36F9-1554-1EF3234A4950}"/>
              </a:ext>
            </a:extLst>
          </p:cNvPr>
          <p:cNvSpPr txBox="1"/>
          <p:nvPr/>
        </p:nvSpPr>
        <p:spPr>
          <a:xfrm>
            <a:off x="2287792" y="3105834"/>
            <a:ext cx="3241639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/>
              <a:t>Plastic plaatjes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D7A7FF2-74CC-01FB-6AE6-3578E25ADE09}"/>
              </a:ext>
            </a:extLst>
          </p:cNvPr>
          <p:cNvSpPr txBox="1"/>
          <p:nvPr/>
        </p:nvSpPr>
        <p:spPr>
          <a:xfrm>
            <a:off x="7325958" y="3097329"/>
            <a:ext cx="445008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/>
              <a:t>Magnetische staafjes</a:t>
            </a:r>
          </a:p>
        </p:txBody>
      </p:sp>
    </p:spTree>
    <p:extLst>
      <p:ext uri="{BB962C8B-B14F-4D97-AF65-F5344CB8AC3E}">
        <p14:creationId xmlns:p14="http://schemas.microsoft.com/office/powerpoint/2010/main" val="14359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Kinderkunst, vloer&#10;&#10;Door AI gegenereerde inhoud is mogelijk onjuist.">
            <a:extLst>
              <a:ext uri="{FF2B5EF4-FFF2-40B4-BE49-F238E27FC236}">
                <a16:creationId xmlns:a16="http://schemas.microsoft.com/office/drawing/2014/main" id="{16AD3129-49C5-D9BD-E914-C7BC34243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8" b="89973" l="8840" r="89986">
                        <a14:foregroundMark x1="8840" y1="52429" x2="9669" y2="520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24215"/>
          <a:stretch/>
        </p:blipFill>
        <p:spPr bwMode="auto">
          <a:xfrm rot="17335869">
            <a:off x="-309656" y="-510815"/>
            <a:ext cx="6518966" cy="7116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Afbeelding 2" descr="Afbeelding met tekst, vloer, Papierprodcut, overdekt&#10;&#10;Door AI gegenereerde inhoud is mogelijk onjuist.">
            <a:extLst>
              <a:ext uri="{FF2B5EF4-FFF2-40B4-BE49-F238E27FC236}">
                <a16:creationId xmlns:a16="http://schemas.microsoft.com/office/drawing/2014/main" id="{0588BE53-9C2C-7988-3124-EF462C3E77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2" b="94130" l="9911" r="89973">
                        <a14:foregroundMark x1="29188" y1="92127" x2="31520" y2="88881"/>
                        <a14:foregroundMark x1="42363" y1="9461" x2="42363" y2="9461"/>
                        <a14:foregroundMark x1="58220" y1="94130" x2="47182" y2="87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73" t="3744" r="23719"/>
          <a:stretch/>
        </p:blipFill>
        <p:spPr bwMode="auto">
          <a:xfrm>
            <a:off x="5537863" y="0"/>
            <a:ext cx="7063001" cy="6302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CB658B2-3F71-9542-16FC-6A804130F877}"/>
              </a:ext>
            </a:extLst>
          </p:cNvPr>
          <p:cNvSpPr txBox="1"/>
          <p:nvPr/>
        </p:nvSpPr>
        <p:spPr>
          <a:xfrm>
            <a:off x="4250028" y="5205091"/>
            <a:ext cx="4552681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nl-NL" sz="3600" dirty="0"/>
              <a:t>Opdrachtkaartjes om na te bouwen</a:t>
            </a:r>
          </a:p>
        </p:txBody>
      </p:sp>
    </p:spTree>
    <p:extLst>
      <p:ext uri="{BB962C8B-B14F-4D97-AF65-F5344CB8AC3E}">
        <p14:creationId xmlns:p14="http://schemas.microsoft.com/office/powerpoint/2010/main" val="73577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Kinderkunst, kunst&#10;&#10;Door AI gegenereerde inhoud is mogelijk onjuist.">
            <a:extLst>
              <a:ext uri="{FF2B5EF4-FFF2-40B4-BE49-F238E27FC236}">
                <a16:creationId xmlns:a16="http://schemas.microsoft.com/office/drawing/2014/main" id="{B1EEC16E-A165-C661-B005-8A8CDE6B1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5" r="2" b="9274"/>
          <a:stretch>
            <a:fillRect/>
          </a:stretch>
        </p:blipFill>
        <p:spPr>
          <a:xfrm>
            <a:off x="4409358" y="0"/>
            <a:ext cx="8309441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3331C83E-0A4F-206D-F745-3F12F12CB2FD}"/>
              </a:ext>
            </a:extLst>
          </p:cNvPr>
          <p:cNvSpPr txBox="1"/>
          <p:nvPr/>
        </p:nvSpPr>
        <p:spPr>
          <a:xfrm>
            <a:off x="408862" y="2757550"/>
            <a:ext cx="32931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Succes!!</a:t>
            </a:r>
          </a:p>
        </p:txBody>
      </p:sp>
    </p:spTree>
    <p:extLst>
      <p:ext uri="{BB962C8B-B14F-4D97-AF65-F5344CB8AC3E}">
        <p14:creationId xmlns:p14="http://schemas.microsoft.com/office/powerpoint/2010/main" val="40390529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Breedbeeld</PresentationFormat>
  <Paragraphs>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Geomag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Jacco van Waardhuizen</dc:creator>
  <cp:lastModifiedBy>Jacco van Waardhuizen</cp:lastModifiedBy>
  <cp:revision>1</cp:revision>
  <dcterms:created xsi:type="dcterms:W3CDTF">2025-07-08T13:10:50Z</dcterms:created>
  <dcterms:modified xsi:type="dcterms:W3CDTF">2025-07-09T08:26:22Z</dcterms:modified>
</cp:coreProperties>
</file>